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8" r:id="rId5"/>
    <p:sldId id="1143" r:id="rId6"/>
    <p:sldId id="1149" r:id="rId7"/>
    <p:sldId id="1144" r:id="rId8"/>
    <p:sldId id="1151" r:id="rId9"/>
    <p:sldId id="1145" r:id="rId10"/>
    <p:sldId id="1152" r:id="rId11"/>
    <p:sldId id="1153" r:id="rId12"/>
    <p:sldId id="114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 event is quite deep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Volunteers noticed a complete change in the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but they became comfortable and happy after playing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Moreover, Muller, a 23-year-old volunteer from Italy, said she was excited to feel like a kid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“Sometimes we get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life, but it’s important to remember that inside, we’re still kids who like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 really fun moment for me,”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5987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考查形容词辨析。句意：起初他们看起来很害羞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）玩了之后他们变得自在和快乐。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困倦的；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“...but they became comfortable and happy after playing.”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孤独症儿童起初是害羞的。故选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4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 event is quite deep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Volunteers noticed a complete change in the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but they became comfortable and happy after playing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Moreover, Muller, a 23-year-old volunteer from Italy, said she was excited to feel like a kid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“Sometimes we get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life, but it’s important to remember that inside, we’re still kids who like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 really fun moment for me,”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scared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curious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careless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590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0050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考查形容词辨析。句意：有时候我们在生活中过于认真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但重要的是要记住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在内心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我们仍然是喜欢玩耍的孩子。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“...but it’s important to remember that inside, we’re still kids who like to play.”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此处是指不要过于认真。故选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79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has a chance to volunteer, but our efforts really matter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kindness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as the saying goes, “Roses given, good smell in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selling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receiving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recording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19354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考查动词辨析。句意：不是每个人都有机会做志愿者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但通过展现更多的善意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我们的努力真的很重要。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our efforts really matter by... more kindness.”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此处是指展现对他人的善意。故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讲述了一场于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日在上海为孤独症儿童举办的特殊曲棍球比赛。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42" y="1118285"/>
            <a:ext cx="11493560" cy="130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23 February 2025, a special game took place in Shanghai for autistic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患自闭症的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children, who are sometimes called “children of the stars”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families with autistic children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for a special floor hockey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曲棍球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 volunteers around the world also took part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hockey coaches, the children took an active part in the 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event was about more than just hockey—it was about creating a space where autistic children felt included and understood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gathered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graduated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226" y="4063254"/>
            <a:ext cx="48442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584493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个有孤独症儿童的家庭聚集在上海观看一场特殊的地板曲棍球比赛。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graduate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毕业。根据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“15 families with autistic children... in Shanghai for a special floor hockey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曲棍球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此处是指聚集在上海。故选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23 February 2025, a special game took place in Shanghai for autistic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患自闭症的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children, who are sometimes called “children of the stars”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families with autistic children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for a special floor hockey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曲棍球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 volunteers around the world also took part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hockey coaches, the children took an active part in the 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event was about more than just hockey—it was about creating a space where autistic children felt included and understood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20612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4" y="4304143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971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考查连词辨析。句意：但这次活动不仅仅是关于曲棍球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它是为了创造一个空间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让孤独症儿童感到被包容和理解。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也不。前后两句之间表示转折关系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因此用连词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80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16-year-old volunteer from Shanghai, told people her story with a young autistic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boy showed great intellectual abilities and creative ideas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“Spending time with autistic children makes me realize they are smarter than we thought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their 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these kids have already done an amazing job,”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sadness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590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考查名词辨析。句意：令她惊讶的是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这个男孩表现出了强大的智力能力和创造性想法。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boy showed great intellectual abilities and creative ideas.”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孤独症男孩表现出了强大的智力能力和创造性想法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这令她惊讶。故选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16-year-old volunteer from Shanghai, told people her story with a young autistic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boy showed great intellectual abilities and creative ideas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“Spending time with autistic children makes me realize they are smarter than we thought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their 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these kids have already done an amazing job,”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refuse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depend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考查动词辨析。句意：有时他们的父母担心太多。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“Spending time with autistic children makes me realize they are smarter than we thought.”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孤独症儿童比我们想象的要聪明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所以他们的父母担心太多了。故选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17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none of the international volunteers spoke much Chinese, they communicated with the children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proves that some things such as smiles and love can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language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experience teaches me the importance of respecting everyone, no matter who they are or how they look,” a 19-year-old volunteer from Nicaragua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226" y="35987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考查副词辨析。句意：虽然这些国际志愿者都不太会说中文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但他们和孩子们交流起来很容易。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此处表示转折关系；由此可推知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此处是指虽然不太会讲中文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但交流很容易。故选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none of the international volunteers spoke much Chinese, they communicated with the children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proves that some things such as smiles and love can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language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experience teaches me the importance of respecting everyone, no matter who they are or how they look,” a 19-year-old volunteer from Nicaragua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beyond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8" y="35900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考查介词辨析。句意：它证明了一些东西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如微笑和爱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可以超越语言。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超过。根据上文可知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志愿者虽然不太会讲中文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但和孤独症儿童交流很容易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这证明有些东西是可以超越语言的。故选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64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 event is quite deep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Volunteers noticed a complete change in the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but they became comfortable and happy after playing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Moreover, Muller, a 23-year-old volunteer from Italy, said she was excited to feel like a kid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“Sometimes we get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life, but it’s important to remember that inside, we’re still kids who like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 really fun moment for me,”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progress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influence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conclusion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possibility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3346213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34566" y="391969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考查名词辨析。句意：这一事件的影响是非常深远的。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可能性。根据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“Volunteers noticed a complete change in the children...‘Sometimes we get too... in life, but it’s important to remember that inside, we’re still kids who like to play. That was a really fun moment for me,’ she said.”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这件事对志愿者和孤独症儿童都有深远的影响。故选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903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2025-09-17T15:46:21Z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